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80987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№135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5074165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мамырға дейін</a:t>
            </a:r>
            <a:r>
              <a:rPr lang="en-US" altLang="ru-RU" sz="1200" dirty="0" smtClean="0">
                <a:solidFill>
                  <a:srgbClr val="000000"/>
                </a:solidFill>
                <a:latin typeface="Times New Roman" pitchFamily="18" charset="0"/>
                <a:cs typeface="Times New Roman" pitchFamily="18" charset="0"/>
              </a:rPr>
              <a:t> </a:t>
            </a:r>
            <a:endParaRPr lang="kk-KZ" altLang="ru-RU" sz="1200" dirty="0" smtClean="0">
              <a:solidFill>
                <a:srgbClr val="000000"/>
              </a:solidFill>
              <a:latin typeface="Times New Roman" pitchFamily="18" charset="0"/>
              <a:cs typeface="Times New Roman" pitchFamily="18" charset="0"/>
            </a:endParaRPr>
          </a:p>
          <a:p>
            <a:pPr algn="ct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жел соғады, күші 8-13, екпіні 15-20 м/с. Ауа температурасы түнде 12-14, күндіз 32-34 градус жылы.</a:t>
            </a:r>
            <a:endParaRPr lang="ru-RU" sz="1100" dirty="0" smtClean="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жел соғады, күші           8-13 м/с. Ауа температурасы 14-16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562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4171</cp:revision>
  <cp:lastPrinted>2021-07-01T03:56:27Z</cp:lastPrinted>
  <dcterms:created xsi:type="dcterms:W3CDTF">2018-03-27T06:03:00Z</dcterms:created>
  <dcterms:modified xsi:type="dcterms:W3CDTF">2026-05-15T06:30:06Z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